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6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EAB-EAA2-4F4B-8AB8-10A00F9FAE14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0E4E-118D-4873-B5EE-8F94401D2AC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EAB-EAA2-4F4B-8AB8-10A00F9FAE14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0E4E-118D-4873-B5EE-8F94401D2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EAB-EAA2-4F4B-8AB8-10A00F9FAE14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0E4E-118D-4873-B5EE-8F94401D2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EAB-EAA2-4F4B-8AB8-10A00F9FAE14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0E4E-118D-4873-B5EE-8F94401D2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EAB-EAA2-4F4B-8AB8-10A00F9FAE14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0E4E-118D-4873-B5EE-8F94401D2AC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EAB-EAA2-4F4B-8AB8-10A00F9FAE14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0E4E-118D-4873-B5EE-8F94401D2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EAB-EAA2-4F4B-8AB8-10A00F9FAE14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0E4E-118D-4873-B5EE-8F94401D2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EAB-EAA2-4F4B-8AB8-10A00F9FAE14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0E4E-118D-4873-B5EE-8F94401D2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EAB-EAA2-4F4B-8AB8-10A00F9FAE14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0E4E-118D-4873-B5EE-8F94401D2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EAB-EAA2-4F4B-8AB8-10A00F9FAE14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0E4E-118D-4873-B5EE-8F94401D2A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F4EAB-EAA2-4F4B-8AB8-10A00F9FAE14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0730E4E-118D-4873-B5EE-8F94401D2AC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CF4EAB-EAA2-4F4B-8AB8-10A00F9FAE14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730E4E-118D-4873-B5EE-8F94401D2AC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chemistry.ru/course/content/javagifs/16-032-2d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5" Type="http://schemas.openxmlformats.org/officeDocument/2006/relationships/image" Target="http://chemistry.ru/course/content/javagifs/16-033-2d.gif" TargetMode="Externa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39552" y="692696"/>
            <a:ext cx="81724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Times"/>
              </a:rPr>
              <a:t>Полипептиды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При взаимодействии аминогруппы одной и карбоксильной группы другой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α-аминокислот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возникает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амидная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или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пептидная связь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. В основе образования пептидной связи лежит реакция конденсации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2" name="Picture 2" descr="16-029-2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564904"/>
            <a:ext cx="1596591" cy="826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51720" y="2780928"/>
            <a:ext cx="371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+</a:t>
            </a:r>
          </a:p>
        </p:txBody>
      </p:sp>
      <p:pic>
        <p:nvPicPr>
          <p:cNvPr id="35843" name="Picture 3" descr="16-029-2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564904"/>
            <a:ext cx="1574244" cy="815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4" descr="16-030-2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17032"/>
            <a:ext cx="2883016" cy="1235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203848" y="4005064"/>
            <a:ext cx="311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+</a:t>
            </a:r>
          </a:p>
        </p:txBody>
      </p:sp>
      <p:pic>
        <p:nvPicPr>
          <p:cNvPr id="35845" name="Picture 5" descr="16-017-2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4077072"/>
            <a:ext cx="43831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611560" y="5085184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В пептидной группировке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π-электроны делокализованы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, что создает возможность для образования двух изомерных форм: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5517232"/>
          <a:ext cx="8712969" cy="293370"/>
        </p:xfrm>
        <a:graphic>
          <a:graphicData uri="http://schemas.openxmlformats.org/drawingml/2006/table">
            <a:tbl>
              <a:tblPr/>
              <a:tblGrid>
                <a:gridCol w="2904323"/>
                <a:gridCol w="2904323"/>
                <a:gridCol w="2904323"/>
              </a:tblGrid>
              <a:tr h="1729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транс-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цис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-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8914" name="Picture 2" descr="http://chemistry.ru/course/content/javagifs/16-032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259632" y="3717032"/>
            <a:ext cx="2526474" cy="1236642"/>
          </a:xfrm>
          <a:prstGeom prst="rect">
            <a:avLst/>
          </a:prstGeom>
          <a:noFill/>
        </p:spPr>
      </p:pic>
      <p:pic>
        <p:nvPicPr>
          <p:cNvPr id="38913" name="Picture 1" descr="http://chemistry.ru/course/content/javagifs/16-033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5076056" y="3789040"/>
            <a:ext cx="2477695" cy="11521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836712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Более устойчива </a:t>
            </a:r>
            <a:r>
              <a:rPr lang="ru-RU" dirty="0" err="1"/>
              <a:t>транс-форма</a:t>
            </a:r>
            <a:r>
              <a:rPr lang="ru-RU" dirty="0"/>
              <a:t>, именно она присутствует в натуральных белках.</a:t>
            </a:r>
          </a:p>
          <a:p>
            <a:r>
              <a:rPr lang="ru-RU" dirty="0"/>
              <a:t>Валентные углы и межатомные расстояния во всех пептидных группировках практически постоянны, но зависят от природы расположенных по бокам пептидной цепи радикалов R.</a:t>
            </a:r>
          </a:p>
          <a:p>
            <a:r>
              <a:rPr lang="ru-RU" dirty="0"/>
              <a:t>В названии </a:t>
            </a:r>
            <a:r>
              <a:rPr lang="ru-RU" b="1" i="1" dirty="0"/>
              <a:t>пептида</a:t>
            </a:r>
            <a:r>
              <a:rPr lang="ru-RU" dirty="0"/>
              <a:t> слева указывается аминокислота со свободной аминогруппой (N – концевая аминокислота), справа – аминокислота со свободной карбоксильной группой (C – концевая аминокислота).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randomBa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scheme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64088" cy="5274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179512" y="5805264"/>
            <a:ext cx="71287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"/>
              </a:rPr>
              <a:t>Рисунок 13.2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Классификация пептидов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newsfla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</TotalTime>
  <Words>110</Words>
  <Application>Microsoft Office PowerPoint</Application>
  <PresentationFormat>Экран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Поток</vt:lpstr>
      <vt:lpstr>Слайд 1</vt:lpstr>
      <vt:lpstr>Слайд 2</vt:lpstr>
      <vt:lpstr>Слайд 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2011-12-18T14:10:51Z</dcterms:created>
  <dcterms:modified xsi:type="dcterms:W3CDTF">2011-12-18T15:06:15Z</dcterms:modified>
</cp:coreProperties>
</file>